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58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89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99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00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930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409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777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017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965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955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80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7B3B6-FCB9-4521-9660-1862B3D63C17}" type="datetimeFigureOut">
              <a:rPr lang="es-CO" smtClean="0"/>
              <a:pPr/>
              <a:t>11/08/2018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2D1DF-749C-4A5D-9BD9-5A80594E4A2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4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128320" y="421381"/>
            <a:ext cx="5851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Manejo de Cadenas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35724" y="4632478"/>
            <a:ext cx="10667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err="1" smtClean="0"/>
              <a:t>Substr</a:t>
            </a:r>
            <a:r>
              <a:rPr lang="es-CO" sz="4400" b="1" dirty="0" smtClean="0"/>
              <a:t>(Cadena(</a:t>
            </a:r>
            <a:r>
              <a:rPr lang="es-CO" sz="4400" b="1" dirty="0" err="1" smtClean="0"/>
              <a:t>string</a:t>
            </a:r>
            <a:r>
              <a:rPr lang="es-CO" sz="4400" b="1" dirty="0" smtClean="0"/>
              <a:t>),</a:t>
            </a:r>
            <a:r>
              <a:rPr lang="es-CO" sz="4400" b="1" dirty="0" err="1" smtClean="0"/>
              <a:t>posición,longitud</a:t>
            </a:r>
            <a:r>
              <a:rPr lang="es-CO" sz="4400" b="1" dirty="0" smtClean="0"/>
              <a:t>)</a:t>
            </a:r>
            <a:r>
              <a:rPr lang="es-CO" sz="4400" dirty="0" smtClean="0"/>
              <a:t>.</a:t>
            </a:r>
            <a:endParaRPr lang="es-CO" sz="4400" dirty="0"/>
          </a:p>
        </p:txBody>
      </p:sp>
      <p:sp>
        <p:nvSpPr>
          <p:cNvPr id="6" name="Rectángulo 5"/>
          <p:cNvSpPr/>
          <p:nvPr/>
        </p:nvSpPr>
        <p:spPr>
          <a:xfrm>
            <a:off x="735724" y="5443476"/>
            <a:ext cx="66493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/>
              <a:t>Ejemplo: </a:t>
            </a:r>
            <a:r>
              <a:rPr lang="es-CO" sz="4400" b="1" dirty="0" err="1"/>
              <a:t>substr</a:t>
            </a:r>
            <a:r>
              <a:rPr lang="es-CO" sz="4400" b="1" dirty="0"/>
              <a:t>(carnet, 1,3)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67863" y="1599804"/>
            <a:ext cx="10867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Los </a:t>
            </a:r>
            <a:r>
              <a:rPr lang="es-ES" sz="2800" dirty="0"/>
              <a:t>formatos con el argumento 'longitud' devuelven una </a:t>
            </a:r>
            <a:r>
              <a:rPr lang="es-ES" sz="2800" dirty="0" err="1"/>
              <a:t>subcadena</a:t>
            </a:r>
            <a:r>
              <a:rPr lang="es-ES" sz="2800" dirty="0"/>
              <a:t> de 'longitud' caracteres desde la 'cadena', comenzando en la </a:t>
            </a:r>
            <a:r>
              <a:rPr lang="es-ES" sz="2800" dirty="0" smtClean="0"/>
              <a:t>'posición</a:t>
            </a:r>
            <a:r>
              <a:rPr lang="es-ES" sz="2800" dirty="0"/>
              <a:t>'</a:t>
            </a:r>
            <a:endParaRPr lang="es-CO" sz="2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3012706" y="3731694"/>
            <a:ext cx="4123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/>
              <a:t>Campo a Visualizar</a:t>
            </a:r>
            <a:endParaRPr lang="es-CO" sz="3200" dirty="0"/>
          </a:p>
        </p:txBody>
      </p:sp>
      <p:cxnSp>
        <p:nvCxnSpPr>
          <p:cNvPr id="11" name="Conector angular 10"/>
          <p:cNvCxnSpPr/>
          <p:nvPr/>
        </p:nvCxnSpPr>
        <p:spPr>
          <a:xfrm rot="5400000" flipH="1" flipV="1">
            <a:off x="2753711" y="4214649"/>
            <a:ext cx="578069" cy="55704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73573" y="3731694"/>
            <a:ext cx="2690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400" b="1" dirty="0" smtClean="0">
                <a:solidFill>
                  <a:srgbClr val="FF0000"/>
                </a:solidFill>
              </a:rPr>
              <a:t>Sintaxis:</a:t>
            </a:r>
            <a:endParaRPr lang="es-CO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01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70610" y="1182697"/>
            <a:ext cx="10667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800" b="1" dirty="0" smtClean="0">
                <a:solidFill>
                  <a:srgbClr val="FF0000"/>
                </a:solidFill>
              </a:rPr>
              <a:t>071</a:t>
            </a:r>
            <a:r>
              <a:rPr lang="es-CO" sz="8800" b="1" dirty="0" smtClean="0">
                <a:solidFill>
                  <a:schemeClr val="accent6">
                    <a:lumMod val="75000"/>
                  </a:schemeClr>
                </a:solidFill>
              </a:rPr>
              <a:t>08</a:t>
            </a:r>
            <a:r>
              <a:rPr lang="es-CO" sz="8800" b="1" dirty="0" smtClean="0">
                <a:solidFill>
                  <a:schemeClr val="accent5"/>
                </a:solidFill>
              </a:rPr>
              <a:t>2</a:t>
            </a:r>
            <a:r>
              <a:rPr lang="es-CO" sz="8800" b="1" dirty="0" smtClean="0"/>
              <a:t>0034</a:t>
            </a:r>
            <a:endParaRPr lang="es-CO" sz="8800" dirty="0"/>
          </a:p>
        </p:txBody>
      </p:sp>
      <p:cxnSp>
        <p:nvCxnSpPr>
          <p:cNvPr id="4" name="Conector recto 3"/>
          <p:cNvCxnSpPr/>
          <p:nvPr/>
        </p:nvCxnSpPr>
        <p:spPr>
          <a:xfrm>
            <a:off x="2709949" y="2620934"/>
            <a:ext cx="997527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H="1" flipV="1">
            <a:off x="2419004" y="2313363"/>
            <a:ext cx="307571" cy="30757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3682537" y="2363239"/>
            <a:ext cx="257695" cy="2576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4322619" y="1271847"/>
            <a:ext cx="61514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H="1">
            <a:off x="4214554" y="1255221"/>
            <a:ext cx="116378" cy="34082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4929448" y="1263533"/>
            <a:ext cx="108065" cy="2576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echa arriba 15"/>
          <p:cNvSpPr/>
          <p:nvPr/>
        </p:nvSpPr>
        <p:spPr>
          <a:xfrm>
            <a:off x="5498821" y="2313363"/>
            <a:ext cx="241069" cy="140242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705828" y="2722188"/>
            <a:ext cx="15552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 smtClean="0"/>
              <a:t>Carrera</a:t>
            </a:r>
            <a:endParaRPr lang="es-CO" sz="3200" b="1" dirty="0"/>
          </a:p>
        </p:txBody>
      </p:sp>
      <p:cxnSp>
        <p:nvCxnSpPr>
          <p:cNvPr id="23" name="Conector recto de flecha 22"/>
          <p:cNvCxnSpPr>
            <a:stCxn id="17" idx="3"/>
          </p:cNvCxnSpPr>
          <p:nvPr/>
        </p:nvCxnSpPr>
        <p:spPr>
          <a:xfrm flipV="1">
            <a:off x="2261062" y="2722189"/>
            <a:ext cx="822960" cy="292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4073238" y="74678"/>
            <a:ext cx="89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 smtClean="0"/>
              <a:t>Año</a:t>
            </a:r>
            <a:endParaRPr lang="es-CO" sz="3200" b="1" dirty="0"/>
          </a:p>
        </p:txBody>
      </p:sp>
      <p:sp>
        <p:nvSpPr>
          <p:cNvPr id="26" name="Flecha arriba 25"/>
          <p:cNvSpPr/>
          <p:nvPr/>
        </p:nvSpPr>
        <p:spPr>
          <a:xfrm>
            <a:off x="4422371" y="581891"/>
            <a:ext cx="207819" cy="5358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/>
          <p:cNvSpPr txBox="1"/>
          <p:nvPr/>
        </p:nvSpPr>
        <p:spPr>
          <a:xfrm>
            <a:off x="4522125" y="3591098"/>
            <a:ext cx="2290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/>
              <a:t># Semestre del año</a:t>
            </a:r>
            <a:endParaRPr lang="es-CO" sz="3200" b="1" dirty="0"/>
          </a:p>
        </p:txBody>
      </p:sp>
      <p:sp>
        <p:nvSpPr>
          <p:cNvPr id="28" name="Flecha derecha 27"/>
          <p:cNvSpPr/>
          <p:nvPr/>
        </p:nvSpPr>
        <p:spPr>
          <a:xfrm>
            <a:off x="8129847" y="1793749"/>
            <a:ext cx="897774" cy="2078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/>
          <p:cNvSpPr txBox="1"/>
          <p:nvPr/>
        </p:nvSpPr>
        <p:spPr>
          <a:xfrm>
            <a:off x="9086102" y="1313546"/>
            <a:ext cx="2290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/>
              <a:t>Dígitos Carnet</a:t>
            </a:r>
            <a:endParaRPr lang="es-CO" sz="3200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095291" y="2868382"/>
            <a:ext cx="4979323" cy="138499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chemeClr val="bg1"/>
                </a:solidFill>
              </a:rPr>
              <a:t>070 Tecnología </a:t>
            </a:r>
            <a:r>
              <a:rPr lang="es-CO" sz="2800" dirty="0" err="1" smtClean="0">
                <a:solidFill>
                  <a:schemeClr val="bg1"/>
                </a:solidFill>
              </a:rPr>
              <a:t>Dsllo</a:t>
            </a:r>
            <a:r>
              <a:rPr lang="es-CO" sz="2800" dirty="0" smtClean="0">
                <a:solidFill>
                  <a:schemeClr val="bg1"/>
                </a:solidFill>
              </a:rPr>
              <a:t> de software</a:t>
            </a:r>
          </a:p>
          <a:p>
            <a:r>
              <a:rPr lang="es-CO" sz="2800" dirty="0" smtClean="0">
                <a:solidFill>
                  <a:schemeClr val="bg1"/>
                </a:solidFill>
              </a:rPr>
              <a:t>072  Tecnología en redes</a:t>
            </a:r>
          </a:p>
          <a:p>
            <a:r>
              <a:rPr lang="es-CO" sz="2800" dirty="0" smtClean="0">
                <a:solidFill>
                  <a:schemeClr val="bg1"/>
                </a:solidFill>
              </a:rPr>
              <a:t>060  Ingeniería de sistemas</a:t>
            </a:r>
            <a:endParaRPr lang="es-CO" sz="2800" dirty="0">
              <a:solidFill>
                <a:schemeClr val="bg1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7095290" y="4566950"/>
            <a:ext cx="497932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chemeClr val="tx1"/>
                </a:solidFill>
              </a:rPr>
              <a:t>El resto de códigos otras Carreras</a:t>
            </a:r>
            <a:endParaRPr lang="es-CO" sz="2800" dirty="0">
              <a:solidFill>
                <a:schemeClr val="tx1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7095289" y="5467495"/>
            <a:ext cx="4979323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800" dirty="0" smtClean="0">
                <a:solidFill>
                  <a:schemeClr val="bg1"/>
                </a:solidFill>
              </a:rPr>
              <a:t>07 hace referencia a Tecnología</a:t>
            </a:r>
            <a:endParaRPr lang="es-CO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12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74</Words>
  <Application>Microsoft Office PowerPoint</Application>
  <PresentationFormat>Panorámica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Profesores Ciencias Basicias e Ingenieria 02</dc:creator>
  <cp:lastModifiedBy>Profesores Ciencias Basicias e Ingenieria 02</cp:lastModifiedBy>
  <cp:revision>12</cp:revision>
  <dcterms:created xsi:type="dcterms:W3CDTF">2018-02-01T16:44:49Z</dcterms:created>
  <dcterms:modified xsi:type="dcterms:W3CDTF">2018-08-11T19:34:54Z</dcterms:modified>
</cp:coreProperties>
</file>