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6289C-21A5-43B9-9D48-3B8C1B0A963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E4E1CB-0C67-495F-9D00-A50BE5389E9C}">
      <dgm:prSet/>
      <dgm:spPr/>
      <dgm:t>
        <a:bodyPr/>
        <a:lstStyle/>
        <a:p>
          <a:r>
            <a:rPr lang="es-MX" baseline="0"/>
            <a:t>El rendimiento impacta directamente en la experiencia del usuario.</a:t>
          </a:r>
          <a:endParaRPr lang="en-US"/>
        </a:p>
      </dgm:t>
    </dgm:pt>
    <dgm:pt modelId="{4B1C13CE-513E-487E-B8A0-59C0110C532B}" type="parTrans" cxnId="{1735DD44-C2BB-40B1-BC02-CA7673C3D361}">
      <dgm:prSet/>
      <dgm:spPr/>
      <dgm:t>
        <a:bodyPr/>
        <a:lstStyle/>
        <a:p>
          <a:endParaRPr lang="en-US"/>
        </a:p>
      </dgm:t>
    </dgm:pt>
    <dgm:pt modelId="{8DB67DDD-CEC8-4619-9384-FA94C53207D6}" type="sibTrans" cxnId="{1735DD44-C2BB-40B1-BC02-CA7673C3D361}">
      <dgm:prSet/>
      <dgm:spPr/>
      <dgm:t>
        <a:bodyPr/>
        <a:lstStyle/>
        <a:p>
          <a:endParaRPr lang="en-US"/>
        </a:p>
      </dgm:t>
    </dgm:pt>
    <dgm:pt modelId="{CDC0A3EA-4210-43B3-8A86-65CC8A3D1528}">
      <dgm:prSet/>
      <dgm:spPr/>
      <dgm:t>
        <a:bodyPr/>
        <a:lstStyle/>
        <a:p>
          <a:r>
            <a:rPr lang="es-MX" baseline="0"/>
            <a:t>un buen diseño inicial evita problemas futuros.</a:t>
          </a:r>
          <a:endParaRPr lang="en-US"/>
        </a:p>
      </dgm:t>
    </dgm:pt>
    <dgm:pt modelId="{C0663896-964F-4DB4-B596-B615E6B019EF}" type="parTrans" cxnId="{EEE79781-5E39-4C3D-B9FD-F403956E56B3}">
      <dgm:prSet/>
      <dgm:spPr/>
      <dgm:t>
        <a:bodyPr/>
        <a:lstStyle/>
        <a:p>
          <a:endParaRPr lang="en-US"/>
        </a:p>
      </dgm:t>
    </dgm:pt>
    <dgm:pt modelId="{E35426F7-BB4F-4140-9260-C041DCC3A45B}" type="sibTrans" cxnId="{EEE79781-5E39-4C3D-B9FD-F403956E56B3}">
      <dgm:prSet/>
      <dgm:spPr/>
      <dgm:t>
        <a:bodyPr/>
        <a:lstStyle/>
        <a:p>
          <a:endParaRPr lang="en-US"/>
        </a:p>
      </dgm:t>
    </dgm:pt>
    <dgm:pt modelId="{BCD2E97E-B529-435F-9BD9-FF76B0C4FA25}">
      <dgm:prSet/>
      <dgm:spPr/>
      <dgm:t>
        <a:bodyPr/>
        <a:lstStyle/>
        <a:p>
          <a:r>
            <a:rPr lang="es-MX" baseline="0"/>
            <a:t>es clave optimizar consultas y utilizar índices.</a:t>
          </a:r>
          <a:endParaRPr lang="en-US"/>
        </a:p>
      </dgm:t>
    </dgm:pt>
    <dgm:pt modelId="{F81C790D-9BDA-4F5A-BC21-FAB5A18CD2DC}" type="parTrans" cxnId="{CB4D9B8A-A765-4DC8-BBE1-3E5853F8108A}">
      <dgm:prSet/>
      <dgm:spPr/>
      <dgm:t>
        <a:bodyPr/>
        <a:lstStyle/>
        <a:p>
          <a:endParaRPr lang="en-US"/>
        </a:p>
      </dgm:t>
    </dgm:pt>
    <dgm:pt modelId="{B7B840BA-8E48-46A8-BAF0-3E7203B2248D}" type="sibTrans" cxnId="{CB4D9B8A-A765-4DC8-BBE1-3E5853F8108A}">
      <dgm:prSet/>
      <dgm:spPr/>
      <dgm:t>
        <a:bodyPr/>
        <a:lstStyle/>
        <a:p>
          <a:endParaRPr lang="en-US"/>
        </a:p>
      </dgm:t>
    </dgm:pt>
    <dgm:pt modelId="{B0DAA27C-98DD-4CF9-B235-4E0F8180C5F1}">
      <dgm:prSet/>
      <dgm:spPr/>
      <dgm:t>
        <a:bodyPr/>
        <a:lstStyle/>
        <a:p>
          <a:r>
            <a:rPr lang="es-MX" baseline="0"/>
            <a:t>la mejora continua y el monitoreo garantizan estabilidad.</a:t>
          </a:r>
          <a:endParaRPr lang="en-US"/>
        </a:p>
      </dgm:t>
    </dgm:pt>
    <dgm:pt modelId="{71C1B248-4230-4EE1-B529-C4DBA34108E5}" type="parTrans" cxnId="{AD709953-0BC3-46C6-BAA7-DC77F6C046B1}">
      <dgm:prSet/>
      <dgm:spPr/>
      <dgm:t>
        <a:bodyPr/>
        <a:lstStyle/>
        <a:p>
          <a:endParaRPr lang="en-US"/>
        </a:p>
      </dgm:t>
    </dgm:pt>
    <dgm:pt modelId="{6735354A-B02C-4312-BF27-B2AC7AA941EE}" type="sibTrans" cxnId="{AD709953-0BC3-46C6-BAA7-DC77F6C046B1}">
      <dgm:prSet/>
      <dgm:spPr/>
      <dgm:t>
        <a:bodyPr/>
        <a:lstStyle/>
        <a:p>
          <a:endParaRPr lang="en-US"/>
        </a:p>
      </dgm:t>
    </dgm:pt>
    <dgm:pt modelId="{CBEB4D7A-14AE-498C-8042-CACEBC1AF27D}" type="pres">
      <dgm:prSet presAssocID="{6AF6289C-21A5-43B9-9D48-3B8C1B0A9634}" presName="outerComposite" presStyleCnt="0">
        <dgm:presLayoutVars>
          <dgm:chMax val="5"/>
          <dgm:dir/>
          <dgm:resizeHandles val="exact"/>
        </dgm:presLayoutVars>
      </dgm:prSet>
      <dgm:spPr/>
    </dgm:pt>
    <dgm:pt modelId="{F4B28505-D186-44A3-85F1-DD87CD050B1C}" type="pres">
      <dgm:prSet presAssocID="{6AF6289C-21A5-43B9-9D48-3B8C1B0A9634}" presName="dummyMaxCanvas" presStyleCnt="0">
        <dgm:presLayoutVars/>
      </dgm:prSet>
      <dgm:spPr/>
    </dgm:pt>
    <dgm:pt modelId="{5FA0A8ED-2104-4478-AAB8-753629D4F515}" type="pres">
      <dgm:prSet presAssocID="{6AF6289C-21A5-43B9-9D48-3B8C1B0A9634}" presName="FourNodes_1" presStyleLbl="node1" presStyleIdx="0" presStyleCnt="4">
        <dgm:presLayoutVars>
          <dgm:bulletEnabled val="1"/>
        </dgm:presLayoutVars>
      </dgm:prSet>
      <dgm:spPr/>
    </dgm:pt>
    <dgm:pt modelId="{774B3D90-77FF-40F4-B773-E9C1A5E03058}" type="pres">
      <dgm:prSet presAssocID="{6AF6289C-21A5-43B9-9D48-3B8C1B0A9634}" presName="FourNodes_2" presStyleLbl="node1" presStyleIdx="1" presStyleCnt="4">
        <dgm:presLayoutVars>
          <dgm:bulletEnabled val="1"/>
        </dgm:presLayoutVars>
      </dgm:prSet>
      <dgm:spPr/>
    </dgm:pt>
    <dgm:pt modelId="{83A40938-77D5-432A-A146-F81F3D786D23}" type="pres">
      <dgm:prSet presAssocID="{6AF6289C-21A5-43B9-9D48-3B8C1B0A9634}" presName="FourNodes_3" presStyleLbl="node1" presStyleIdx="2" presStyleCnt="4">
        <dgm:presLayoutVars>
          <dgm:bulletEnabled val="1"/>
        </dgm:presLayoutVars>
      </dgm:prSet>
      <dgm:spPr/>
    </dgm:pt>
    <dgm:pt modelId="{8F8534B7-62D8-4557-96FC-AC4356D5B764}" type="pres">
      <dgm:prSet presAssocID="{6AF6289C-21A5-43B9-9D48-3B8C1B0A9634}" presName="FourNodes_4" presStyleLbl="node1" presStyleIdx="3" presStyleCnt="4">
        <dgm:presLayoutVars>
          <dgm:bulletEnabled val="1"/>
        </dgm:presLayoutVars>
      </dgm:prSet>
      <dgm:spPr/>
    </dgm:pt>
    <dgm:pt modelId="{2FBC3A82-DFF8-4FFF-A00C-7997258D0F44}" type="pres">
      <dgm:prSet presAssocID="{6AF6289C-21A5-43B9-9D48-3B8C1B0A9634}" presName="FourConn_1-2" presStyleLbl="fgAccFollowNode1" presStyleIdx="0" presStyleCnt="3">
        <dgm:presLayoutVars>
          <dgm:bulletEnabled val="1"/>
        </dgm:presLayoutVars>
      </dgm:prSet>
      <dgm:spPr/>
    </dgm:pt>
    <dgm:pt modelId="{04E263EA-9C1F-4088-A7A6-AB278EFB6443}" type="pres">
      <dgm:prSet presAssocID="{6AF6289C-21A5-43B9-9D48-3B8C1B0A9634}" presName="FourConn_2-3" presStyleLbl="fgAccFollowNode1" presStyleIdx="1" presStyleCnt="3">
        <dgm:presLayoutVars>
          <dgm:bulletEnabled val="1"/>
        </dgm:presLayoutVars>
      </dgm:prSet>
      <dgm:spPr/>
    </dgm:pt>
    <dgm:pt modelId="{24E5B56E-5908-4ED9-BC7A-A91DC695B107}" type="pres">
      <dgm:prSet presAssocID="{6AF6289C-21A5-43B9-9D48-3B8C1B0A9634}" presName="FourConn_3-4" presStyleLbl="fgAccFollowNode1" presStyleIdx="2" presStyleCnt="3">
        <dgm:presLayoutVars>
          <dgm:bulletEnabled val="1"/>
        </dgm:presLayoutVars>
      </dgm:prSet>
      <dgm:spPr/>
    </dgm:pt>
    <dgm:pt modelId="{34FE5F21-A2E4-4A8C-92A7-0621F688EF99}" type="pres">
      <dgm:prSet presAssocID="{6AF6289C-21A5-43B9-9D48-3B8C1B0A9634}" presName="FourNodes_1_text" presStyleLbl="node1" presStyleIdx="3" presStyleCnt="4">
        <dgm:presLayoutVars>
          <dgm:bulletEnabled val="1"/>
        </dgm:presLayoutVars>
      </dgm:prSet>
      <dgm:spPr/>
    </dgm:pt>
    <dgm:pt modelId="{A5AD238D-5451-447F-9554-0627482885FD}" type="pres">
      <dgm:prSet presAssocID="{6AF6289C-21A5-43B9-9D48-3B8C1B0A9634}" presName="FourNodes_2_text" presStyleLbl="node1" presStyleIdx="3" presStyleCnt="4">
        <dgm:presLayoutVars>
          <dgm:bulletEnabled val="1"/>
        </dgm:presLayoutVars>
      </dgm:prSet>
      <dgm:spPr/>
    </dgm:pt>
    <dgm:pt modelId="{25625093-02C1-44F8-A246-62A5E9E555C6}" type="pres">
      <dgm:prSet presAssocID="{6AF6289C-21A5-43B9-9D48-3B8C1B0A9634}" presName="FourNodes_3_text" presStyleLbl="node1" presStyleIdx="3" presStyleCnt="4">
        <dgm:presLayoutVars>
          <dgm:bulletEnabled val="1"/>
        </dgm:presLayoutVars>
      </dgm:prSet>
      <dgm:spPr/>
    </dgm:pt>
    <dgm:pt modelId="{3B58EA36-9C4D-4F76-AB92-2F6E63ED4534}" type="pres">
      <dgm:prSet presAssocID="{6AF6289C-21A5-43B9-9D48-3B8C1B0A963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8FCF80E-FF7C-4856-AE79-10059AF85F1B}" type="presOf" srcId="{B0DAA27C-98DD-4CF9-B235-4E0F8180C5F1}" destId="{8F8534B7-62D8-4557-96FC-AC4356D5B764}" srcOrd="0" destOrd="0" presId="urn:microsoft.com/office/officeart/2005/8/layout/vProcess5"/>
    <dgm:cxn modelId="{D0A54C15-3C6F-45CA-8417-56E2CFFCF7EA}" type="presOf" srcId="{B7B840BA-8E48-46A8-BAF0-3E7203B2248D}" destId="{24E5B56E-5908-4ED9-BC7A-A91DC695B107}" srcOrd="0" destOrd="0" presId="urn:microsoft.com/office/officeart/2005/8/layout/vProcess5"/>
    <dgm:cxn modelId="{7AE98A27-A5CF-47CD-9B0B-AC2080D62119}" type="presOf" srcId="{8DB67DDD-CEC8-4619-9384-FA94C53207D6}" destId="{2FBC3A82-DFF8-4FFF-A00C-7997258D0F44}" srcOrd="0" destOrd="0" presId="urn:microsoft.com/office/officeart/2005/8/layout/vProcess5"/>
    <dgm:cxn modelId="{E7AE5632-9589-4A35-B060-C18AFCB642AF}" type="presOf" srcId="{BCD2E97E-B529-435F-9BD9-FF76B0C4FA25}" destId="{25625093-02C1-44F8-A246-62A5E9E555C6}" srcOrd="1" destOrd="0" presId="urn:microsoft.com/office/officeart/2005/8/layout/vProcess5"/>
    <dgm:cxn modelId="{BC5B595F-CAC0-40EC-8BEB-A13B723BBCA4}" type="presOf" srcId="{E35426F7-BB4F-4140-9260-C041DCC3A45B}" destId="{04E263EA-9C1F-4088-A7A6-AB278EFB6443}" srcOrd="0" destOrd="0" presId="urn:microsoft.com/office/officeart/2005/8/layout/vProcess5"/>
    <dgm:cxn modelId="{86B1A95F-491D-4DD4-B7B4-C0CEA200A4A8}" type="presOf" srcId="{30E4E1CB-0C67-495F-9D00-A50BE5389E9C}" destId="{5FA0A8ED-2104-4478-AAB8-753629D4F515}" srcOrd="0" destOrd="0" presId="urn:microsoft.com/office/officeart/2005/8/layout/vProcess5"/>
    <dgm:cxn modelId="{1735DD44-C2BB-40B1-BC02-CA7673C3D361}" srcId="{6AF6289C-21A5-43B9-9D48-3B8C1B0A9634}" destId="{30E4E1CB-0C67-495F-9D00-A50BE5389E9C}" srcOrd="0" destOrd="0" parTransId="{4B1C13CE-513E-487E-B8A0-59C0110C532B}" sibTransId="{8DB67DDD-CEC8-4619-9384-FA94C53207D6}"/>
    <dgm:cxn modelId="{AD709953-0BC3-46C6-BAA7-DC77F6C046B1}" srcId="{6AF6289C-21A5-43B9-9D48-3B8C1B0A9634}" destId="{B0DAA27C-98DD-4CF9-B235-4E0F8180C5F1}" srcOrd="3" destOrd="0" parTransId="{71C1B248-4230-4EE1-B529-C4DBA34108E5}" sibTransId="{6735354A-B02C-4312-BF27-B2AC7AA941EE}"/>
    <dgm:cxn modelId="{EEE79781-5E39-4C3D-B9FD-F403956E56B3}" srcId="{6AF6289C-21A5-43B9-9D48-3B8C1B0A9634}" destId="{CDC0A3EA-4210-43B3-8A86-65CC8A3D1528}" srcOrd="1" destOrd="0" parTransId="{C0663896-964F-4DB4-B596-B615E6B019EF}" sibTransId="{E35426F7-BB4F-4140-9260-C041DCC3A45B}"/>
    <dgm:cxn modelId="{CB4D9B8A-A765-4DC8-BBE1-3E5853F8108A}" srcId="{6AF6289C-21A5-43B9-9D48-3B8C1B0A9634}" destId="{BCD2E97E-B529-435F-9BD9-FF76B0C4FA25}" srcOrd="2" destOrd="0" parTransId="{F81C790D-9BDA-4F5A-BC21-FAB5A18CD2DC}" sibTransId="{B7B840BA-8E48-46A8-BAF0-3E7203B2248D}"/>
    <dgm:cxn modelId="{C8892D8B-FCED-4373-A7DE-76ABBDDE0D97}" type="presOf" srcId="{CDC0A3EA-4210-43B3-8A86-65CC8A3D1528}" destId="{774B3D90-77FF-40F4-B773-E9C1A5E03058}" srcOrd="0" destOrd="0" presId="urn:microsoft.com/office/officeart/2005/8/layout/vProcess5"/>
    <dgm:cxn modelId="{E92CF0A7-2E8E-4354-ABE4-7622008D0888}" type="presOf" srcId="{BCD2E97E-B529-435F-9BD9-FF76B0C4FA25}" destId="{83A40938-77D5-432A-A146-F81F3D786D23}" srcOrd="0" destOrd="0" presId="urn:microsoft.com/office/officeart/2005/8/layout/vProcess5"/>
    <dgm:cxn modelId="{71C51CB4-245D-4E10-A1EA-4D56ECFA99E0}" type="presOf" srcId="{6AF6289C-21A5-43B9-9D48-3B8C1B0A9634}" destId="{CBEB4D7A-14AE-498C-8042-CACEBC1AF27D}" srcOrd="0" destOrd="0" presId="urn:microsoft.com/office/officeart/2005/8/layout/vProcess5"/>
    <dgm:cxn modelId="{A3AA2DC9-5D46-45E8-BB1B-885DF10783D0}" type="presOf" srcId="{30E4E1CB-0C67-495F-9D00-A50BE5389E9C}" destId="{34FE5F21-A2E4-4A8C-92A7-0621F688EF99}" srcOrd="1" destOrd="0" presId="urn:microsoft.com/office/officeart/2005/8/layout/vProcess5"/>
    <dgm:cxn modelId="{BBBEDBDE-7164-4B6D-B5F0-C76D29A02C3C}" type="presOf" srcId="{B0DAA27C-98DD-4CF9-B235-4E0F8180C5F1}" destId="{3B58EA36-9C4D-4F76-AB92-2F6E63ED4534}" srcOrd="1" destOrd="0" presId="urn:microsoft.com/office/officeart/2005/8/layout/vProcess5"/>
    <dgm:cxn modelId="{CC55A7F7-BA1A-490E-99E6-5C64D28BAB67}" type="presOf" srcId="{CDC0A3EA-4210-43B3-8A86-65CC8A3D1528}" destId="{A5AD238D-5451-447F-9554-0627482885FD}" srcOrd="1" destOrd="0" presId="urn:microsoft.com/office/officeart/2005/8/layout/vProcess5"/>
    <dgm:cxn modelId="{E6808DA7-97B8-4145-8608-9FAE62ED03F5}" type="presParOf" srcId="{CBEB4D7A-14AE-498C-8042-CACEBC1AF27D}" destId="{F4B28505-D186-44A3-85F1-DD87CD050B1C}" srcOrd="0" destOrd="0" presId="urn:microsoft.com/office/officeart/2005/8/layout/vProcess5"/>
    <dgm:cxn modelId="{F76544F6-9A40-4DDD-8844-0B43ADD37FCC}" type="presParOf" srcId="{CBEB4D7A-14AE-498C-8042-CACEBC1AF27D}" destId="{5FA0A8ED-2104-4478-AAB8-753629D4F515}" srcOrd="1" destOrd="0" presId="urn:microsoft.com/office/officeart/2005/8/layout/vProcess5"/>
    <dgm:cxn modelId="{1ACD508B-C4B2-4BDF-9CE7-D6BC0B2EF8EF}" type="presParOf" srcId="{CBEB4D7A-14AE-498C-8042-CACEBC1AF27D}" destId="{774B3D90-77FF-40F4-B773-E9C1A5E03058}" srcOrd="2" destOrd="0" presId="urn:microsoft.com/office/officeart/2005/8/layout/vProcess5"/>
    <dgm:cxn modelId="{342C48B8-BCE7-478D-B5DA-1266E047A5B5}" type="presParOf" srcId="{CBEB4D7A-14AE-498C-8042-CACEBC1AF27D}" destId="{83A40938-77D5-432A-A146-F81F3D786D23}" srcOrd="3" destOrd="0" presId="urn:microsoft.com/office/officeart/2005/8/layout/vProcess5"/>
    <dgm:cxn modelId="{496AB0A8-B244-4DDF-A3E6-DF9DBDF9B484}" type="presParOf" srcId="{CBEB4D7A-14AE-498C-8042-CACEBC1AF27D}" destId="{8F8534B7-62D8-4557-96FC-AC4356D5B764}" srcOrd="4" destOrd="0" presId="urn:microsoft.com/office/officeart/2005/8/layout/vProcess5"/>
    <dgm:cxn modelId="{3E750DE3-F241-4165-93F6-836DC108FBE3}" type="presParOf" srcId="{CBEB4D7A-14AE-498C-8042-CACEBC1AF27D}" destId="{2FBC3A82-DFF8-4FFF-A00C-7997258D0F44}" srcOrd="5" destOrd="0" presId="urn:microsoft.com/office/officeart/2005/8/layout/vProcess5"/>
    <dgm:cxn modelId="{F0C6F62F-EA57-4DD1-AF97-2FDC75D189DB}" type="presParOf" srcId="{CBEB4D7A-14AE-498C-8042-CACEBC1AF27D}" destId="{04E263EA-9C1F-4088-A7A6-AB278EFB6443}" srcOrd="6" destOrd="0" presId="urn:microsoft.com/office/officeart/2005/8/layout/vProcess5"/>
    <dgm:cxn modelId="{8C23FA49-2657-49F6-BC5A-C723C2BE00B4}" type="presParOf" srcId="{CBEB4D7A-14AE-498C-8042-CACEBC1AF27D}" destId="{24E5B56E-5908-4ED9-BC7A-A91DC695B107}" srcOrd="7" destOrd="0" presId="urn:microsoft.com/office/officeart/2005/8/layout/vProcess5"/>
    <dgm:cxn modelId="{8FA04C72-541A-45F1-93D3-FE5289C97F8C}" type="presParOf" srcId="{CBEB4D7A-14AE-498C-8042-CACEBC1AF27D}" destId="{34FE5F21-A2E4-4A8C-92A7-0621F688EF99}" srcOrd="8" destOrd="0" presId="urn:microsoft.com/office/officeart/2005/8/layout/vProcess5"/>
    <dgm:cxn modelId="{FB77A70B-C34D-45EA-8D74-18487A31C745}" type="presParOf" srcId="{CBEB4D7A-14AE-498C-8042-CACEBC1AF27D}" destId="{A5AD238D-5451-447F-9554-0627482885FD}" srcOrd="9" destOrd="0" presId="urn:microsoft.com/office/officeart/2005/8/layout/vProcess5"/>
    <dgm:cxn modelId="{93227043-EB00-4856-9E3B-BF6ED5FF667F}" type="presParOf" srcId="{CBEB4D7A-14AE-498C-8042-CACEBC1AF27D}" destId="{25625093-02C1-44F8-A246-62A5E9E555C6}" srcOrd="10" destOrd="0" presId="urn:microsoft.com/office/officeart/2005/8/layout/vProcess5"/>
    <dgm:cxn modelId="{34D51A13-49D3-455B-A375-882FA52A9755}" type="presParOf" srcId="{CBEB4D7A-14AE-498C-8042-CACEBC1AF27D}" destId="{3B58EA36-9C4D-4F76-AB92-2F6E63ED453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0A8ED-2104-4478-AAB8-753629D4F515}">
      <dsp:nvSpPr>
        <dsp:cNvPr id="0" name=""/>
        <dsp:cNvSpPr/>
      </dsp:nvSpPr>
      <dsp:spPr>
        <a:xfrm>
          <a:off x="0" y="0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baseline="0"/>
            <a:t>El rendimiento impacta directamente en la experiencia del usuario.</a:t>
          </a:r>
          <a:endParaRPr lang="en-US" sz="2100" kern="1200"/>
        </a:p>
      </dsp:txBody>
      <dsp:txXfrm>
        <a:off x="19518" y="19518"/>
        <a:ext cx="7515157" cy="627358"/>
      </dsp:txXfrm>
    </dsp:sp>
    <dsp:sp modelId="{774B3D90-77FF-40F4-B773-E9C1A5E03058}">
      <dsp:nvSpPr>
        <dsp:cNvPr id="0" name=""/>
        <dsp:cNvSpPr/>
      </dsp:nvSpPr>
      <dsp:spPr>
        <a:xfrm>
          <a:off x="694334" y="787557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baseline="0"/>
            <a:t>un buen diseño inicial evita problemas futuros.</a:t>
          </a:r>
          <a:endParaRPr lang="en-US" sz="2100" kern="1200"/>
        </a:p>
      </dsp:txBody>
      <dsp:txXfrm>
        <a:off x="713852" y="807075"/>
        <a:ext cx="7124033" cy="627358"/>
      </dsp:txXfrm>
    </dsp:sp>
    <dsp:sp modelId="{83A40938-77D5-432A-A146-F81F3D786D23}">
      <dsp:nvSpPr>
        <dsp:cNvPr id="0" name=""/>
        <dsp:cNvSpPr/>
      </dsp:nvSpPr>
      <dsp:spPr>
        <a:xfrm>
          <a:off x="1378305" y="1575114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baseline="0"/>
            <a:t>es clave optimizar consultas y utilizar índices.</a:t>
          </a:r>
          <a:endParaRPr lang="en-US" sz="2100" kern="1200"/>
        </a:p>
      </dsp:txBody>
      <dsp:txXfrm>
        <a:off x="1397823" y="1594632"/>
        <a:ext cx="7134396" cy="627358"/>
      </dsp:txXfrm>
    </dsp:sp>
    <dsp:sp modelId="{8F8534B7-62D8-4557-96FC-AC4356D5B764}">
      <dsp:nvSpPr>
        <dsp:cNvPr id="0" name=""/>
        <dsp:cNvSpPr/>
      </dsp:nvSpPr>
      <dsp:spPr>
        <a:xfrm>
          <a:off x="2072639" y="2362672"/>
          <a:ext cx="8290560" cy="666394"/>
        </a:xfrm>
        <a:prstGeom prst="roundRect">
          <a:avLst>
            <a:gd name="adj" fmla="val 1000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baseline="0"/>
            <a:t>la mejora continua y el monitoreo garantizan estabilidad.</a:t>
          </a:r>
          <a:endParaRPr lang="en-US" sz="2100" kern="1200"/>
        </a:p>
      </dsp:txBody>
      <dsp:txXfrm>
        <a:off x="2092157" y="2382190"/>
        <a:ext cx="7124033" cy="627358"/>
      </dsp:txXfrm>
    </dsp:sp>
    <dsp:sp modelId="{2FBC3A82-DFF8-4FFF-A00C-7997258D0F44}">
      <dsp:nvSpPr>
        <dsp:cNvPr id="0" name=""/>
        <dsp:cNvSpPr/>
      </dsp:nvSpPr>
      <dsp:spPr>
        <a:xfrm>
          <a:off x="7857403" y="510397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54863" y="510397"/>
        <a:ext cx="238236" cy="325950"/>
      </dsp:txXfrm>
    </dsp:sp>
    <dsp:sp modelId="{04E263EA-9C1F-4088-A7A6-AB278EFB6443}">
      <dsp:nvSpPr>
        <dsp:cNvPr id="0" name=""/>
        <dsp:cNvSpPr/>
      </dsp:nvSpPr>
      <dsp:spPr>
        <a:xfrm>
          <a:off x="8551737" y="1297955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779575"/>
            <a:satOff val="-738"/>
            <a:lumOff val="5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649197" y="1297955"/>
        <a:ext cx="238236" cy="325950"/>
      </dsp:txXfrm>
    </dsp:sp>
    <dsp:sp modelId="{24E5B56E-5908-4ED9-BC7A-A91DC695B107}">
      <dsp:nvSpPr>
        <dsp:cNvPr id="0" name=""/>
        <dsp:cNvSpPr/>
      </dsp:nvSpPr>
      <dsp:spPr>
        <a:xfrm>
          <a:off x="9235709" y="2085512"/>
          <a:ext cx="433156" cy="43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333169" y="2085512"/>
        <a:ext cx="238236" cy="32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7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665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7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4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4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3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8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0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9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5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31A706-2873-4971-8BF0-CBBBD9ABD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1F0632-26FF-56C9-4F13-28D0A6A1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1" y="1587203"/>
            <a:ext cx="3675696" cy="367569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39D056-257D-44E2-9374-900B94D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D52510-29D1-A93B-5DE0-67A8AA4A5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4" y="957486"/>
            <a:ext cx="5614603" cy="3131913"/>
          </a:xfrm>
        </p:spPr>
        <p:txBody>
          <a:bodyPr>
            <a:normAutofit/>
          </a:bodyPr>
          <a:lstStyle/>
          <a:p>
            <a:r>
              <a:rPr lang="es-MX" dirty="0"/>
              <a:t>Rendimiento de 	las bases de datos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4340BA-5B2E-2068-8A88-9C6B848D1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614602" cy="1715043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</a:rPr>
              <a:t>Pedro Juan Campuzano Echeverri </a:t>
            </a:r>
            <a:endParaRPr lang="es-CO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3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D0B9C-99B0-EEBC-BE8D-8B8872BB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MX"/>
              <a:t>Conclusiones </a:t>
            </a:r>
            <a:endParaRPr lang="es-CO" dirty="0"/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01EE67B6-FD2A-F3AB-5390-CE2379A87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29187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hombre de negocios triste y frustrado sentado debajo y apoyado en un  reloj | Vector Premium">
            <a:extLst>
              <a:ext uri="{FF2B5EF4-FFF2-40B4-BE49-F238E27FC236}">
                <a16:creationId xmlns:a16="http://schemas.microsoft.com/office/drawing/2014/main" id="{2B7C6E47-F5AA-D2A8-7103-3EE7B162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20" y="2754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0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032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D588DC-EB9E-DAF7-1913-4F42EF5E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MX" dirty="0"/>
              <a:t>Introducción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7A7330-C0A0-8884-80A7-B8D031B95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El </a:t>
            </a:r>
            <a:r>
              <a:rPr lang="es-MX" b="1" dirty="0"/>
              <a:t>rendimiento de una base de datos</a:t>
            </a:r>
            <a:r>
              <a:rPr lang="es-MX" dirty="0"/>
              <a:t> es la capacidad de responder de forma rápida y eficiente a las consultas y operaciones.</a:t>
            </a:r>
            <a:br>
              <a:rPr lang="es-MX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660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5B99B2-4446-936F-A069-DB6806F7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7503A3-DE4B-A2D2-810D-78EB3B15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MX"/>
              <a:t>¿Qué es el rendimiento de una base de datos?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099D20-F6FE-4AE0-A99D-C6D6D87D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MX"/>
              <a:t>E</a:t>
            </a:r>
            <a:r>
              <a:rPr lang="es-MX" cap="none"/>
              <a:t>s la rapidez y la eficiencia con la que procesa consultas y gestiona recursos.</a:t>
            </a:r>
          </a:p>
          <a:p>
            <a:r>
              <a:rPr lang="es-MX" cap="none"/>
              <a:t>Mide que tan eficiente es la base de datos al ejecutar consultas del usuario.</a:t>
            </a:r>
          </a:p>
          <a:p>
            <a:r>
              <a:rPr lang="es-MX" cap="none"/>
              <a:t>El rendimiento refleja la velocidad, eficiencia y estabilidad de una base de datos.</a:t>
            </a:r>
          </a:p>
          <a:p>
            <a:r>
              <a:rPr lang="es-MX" cap="none"/>
              <a:t>Uso de recursos (CPU, memoria, disco)</a:t>
            </a:r>
          </a:p>
          <a:p>
            <a:endParaRPr lang="es-CO" cap="none"/>
          </a:p>
        </p:txBody>
      </p:sp>
    </p:spTree>
    <p:extLst>
      <p:ext uri="{BB962C8B-B14F-4D97-AF65-F5344CB8AC3E}">
        <p14:creationId xmlns:p14="http://schemas.microsoft.com/office/powerpoint/2010/main" val="74019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76042C-7344-7272-696C-5F880D08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FACTORES QUE INFLUYEN EN EL RENDIMIENTO 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393C04-533B-8671-2112-B2B6C7E4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C</a:t>
            </a:r>
            <a:r>
              <a:rPr lang="es-MX" sz="1800" cap="none"/>
              <a:t>onsultas mal diseñadas.</a:t>
            </a:r>
          </a:p>
          <a:p>
            <a:r>
              <a:rPr lang="es-MX" sz="1800" cap="none"/>
              <a:t>Falta de índices.</a:t>
            </a:r>
          </a:p>
          <a:p>
            <a:r>
              <a:rPr lang="es-MX" sz="1800" cap="none"/>
              <a:t>Alta concurrencia.</a:t>
            </a:r>
          </a:p>
          <a:p>
            <a:r>
              <a:rPr lang="es-MX" sz="1800" cap="none"/>
              <a:t>Configuración inadecuada.</a:t>
            </a:r>
          </a:p>
          <a:p>
            <a:r>
              <a:rPr lang="es-MX" sz="1800" cap="none"/>
              <a:t>Volumen de datos</a:t>
            </a:r>
          </a:p>
          <a:p>
            <a:endParaRPr lang="es-MX" sz="1800" cap="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CC493A-2F1C-9425-F8A1-DEB18514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36" r="7803" b="2"/>
          <a:stretch>
            <a:fillRect/>
          </a:stretch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67CDA7-1F23-A2E0-C870-B7C848F2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25" r="26587" b="-2"/>
          <a:stretch>
            <a:fillRect/>
          </a:stretch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54620F-A5A1-2D66-5849-316F13EE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s-MX"/>
              <a:t>Indicadores de rendimiento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155DA-E003-EF82-380E-6A86AC7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s-MX"/>
              <a:t>T</a:t>
            </a:r>
            <a:r>
              <a:rPr lang="es-MX" cap="none"/>
              <a:t>iempo de respuesta (latencia)</a:t>
            </a:r>
          </a:p>
          <a:p>
            <a:r>
              <a:rPr lang="es-MX" cap="none"/>
              <a:t>Transacciones por segundo.</a:t>
            </a:r>
          </a:p>
          <a:p>
            <a:r>
              <a:rPr lang="es-MX" cap="none"/>
              <a:t>Uso de Cpu y memoria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9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B145F3-5EC5-35AC-0F05-89149B23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87" b="142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5E8DC9-9817-844C-DFFF-32CA49E1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MX" dirty="0"/>
              <a:t>Problemas comunes de bajo rendimiento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624B0-CA07-A553-3812-B195304E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MX" dirty="0"/>
              <a:t>C</a:t>
            </a:r>
            <a:r>
              <a:rPr lang="es-MX" cap="none" dirty="0"/>
              <a:t>onsultas con SELECT *</a:t>
            </a:r>
          </a:p>
          <a:p>
            <a:r>
              <a:rPr lang="es-MX" cap="none" dirty="0"/>
              <a:t>Falta de mantenimiento de índices</a:t>
            </a:r>
          </a:p>
          <a:p>
            <a:r>
              <a:rPr lang="es-MX" cap="none" dirty="0"/>
              <a:t>Crecimiento excesivo de datos</a:t>
            </a:r>
          </a:p>
          <a:p>
            <a:r>
              <a:rPr lang="es-MX" cap="none" dirty="0"/>
              <a:t>Mala configuración de caché</a:t>
            </a:r>
          </a:p>
          <a:p>
            <a:endParaRPr lang="es-MX" cap="none" dirty="0"/>
          </a:p>
          <a:p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294563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96A568-3419-40AB-6707-B2880F8A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70" b="1348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5E0C93-6CD1-C9C1-89E9-F1541733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MX" dirty="0"/>
              <a:t>Consecuencias de un mal rendimiento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31DB7F-AED5-3231-C107-1EFAD9E2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MX" dirty="0"/>
              <a:t>U</a:t>
            </a:r>
            <a:r>
              <a:rPr lang="es-MX" cap="none" dirty="0"/>
              <a:t>suarios insatisfechos</a:t>
            </a:r>
          </a:p>
          <a:p>
            <a:r>
              <a:rPr lang="es-MX" cap="none" dirty="0"/>
              <a:t>Procesos lentos</a:t>
            </a:r>
          </a:p>
          <a:p>
            <a:r>
              <a:rPr lang="es-MX" cap="none" dirty="0"/>
              <a:t>Caídas de sistema</a:t>
            </a:r>
          </a:p>
          <a:p>
            <a:r>
              <a:rPr lang="es-MX" cap="none" dirty="0"/>
              <a:t>Mayores costos operativos</a:t>
            </a:r>
          </a:p>
          <a:p>
            <a:endParaRPr lang="es-MX" cap="none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96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D2B5AA-7C48-BBDF-7B2A-5359A3216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63" b="34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29978C-9451-2BF3-88FB-CADC1577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MX" dirty="0"/>
              <a:t>Buenas practicas de optimización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C8A85-37A2-5C08-A3B7-B48E5E7B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MX" dirty="0"/>
              <a:t>Crear índices adecuados</a:t>
            </a:r>
          </a:p>
          <a:p>
            <a:r>
              <a:rPr lang="es-MX" dirty="0"/>
              <a:t>Consultas eficientes</a:t>
            </a:r>
          </a:p>
          <a:p>
            <a:r>
              <a:rPr lang="es-MX" dirty="0"/>
              <a:t>NORMALIZACIÓN EQUILIBRADA</a:t>
            </a:r>
          </a:p>
          <a:p>
            <a:r>
              <a:rPr lang="es-MX" dirty="0"/>
              <a:t>MIONITOREO CONSTANTE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7560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7 mil resultados de imágenes, fotos de stock e ilustraciones libres de  regalías para Dashboard pc | Shutterstock">
            <a:extLst>
              <a:ext uri="{FF2B5EF4-FFF2-40B4-BE49-F238E27FC236}">
                <a16:creationId xmlns:a16="http://schemas.microsoft.com/office/drawing/2014/main" id="{5C049D4B-8FF0-2E5F-DBBB-A8D022DC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 b="27688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307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81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CD47E-8C6D-EC0F-06F4-CC35EDEB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s-MX" dirty="0"/>
              <a:t>Herramientas de monitoreo y ajuste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9196A-6B31-CE1E-7C68-2CDE32BC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es-MX" dirty="0"/>
              <a:t>M</a:t>
            </a:r>
            <a:r>
              <a:rPr lang="es-MX" cap="none" dirty="0"/>
              <a:t>ySQL  </a:t>
            </a:r>
            <a:r>
              <a:rPr lang="es-MX" cap="none" dirty="0" err="1"/>
              <a:t>Workbench</a:t>
            </a:r>
            <a:r>
              <a:rPr lang="es-MX" cap="none" dirty="0"/>
              <a:t> </a:t>
            </a:r>
          </a:p>
          <a:p>
            <a:r>
              <a:rPr lang="es-MX" cap="none" dirty="0"/>
              <a:t>Oracle AWR</a:t>
            </a:r>
          </a:p>
          <a:p>
            <a:r>
              <a:rPr lang="es-MX" cap="none" dirty="0"/>
              <a:t>SQL server </a:t>
            </a:r>
            <a:r>
              <a:rPr lang="es-MX" cap="none" dirty="0" err="1"/>
              <a:t>Profiler</a:t>
            </a:r>
            <a:endParaRPr lang="es-MX" cap="none" dirty="0"/>
          </a:p>
          <a:p>
            <a:r>
              <a:rPr lang="es-MX" cap="none" dirty="0"/>
              <a:t>Paneles: </a:t>
            </a:r>
            <a:r>
              <a:rPr lang="es-MX" cap="none" dirty="0" err="1"/>
              <a:t>Grafana</a:t>
            </a:r>
            <a:r>
              <a:rPr lang="es-MX" cap="none" dirty="0"/>
              <a:t>, </a:t>
            </a:r>
            <a:r>
              <a:rPr lang="es-MX" cap="none" dirty="0" err="1"/>
              <a:t>kibana</a:t>
            </a:r>
            <a:r>
              <a:rPr lang="es-MX" cap="none" dirty="0"/>
              <a:t>, </a:t>
            </a:r>
            <a:r>
              <a:rPr lang="es-MX" cap="none" dirty="0" err="1"/>
              <a:t>prometheus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205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77</TotalTime>
  <Words>248</Words>
  <Application>Microsoft Office PowerPoint</Application>
  <PresentationFormat>Panorámica</PresentationFormat>
  <Paragraphs>44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Rendimiento de  las bases de datos</vt:lpstr>
      <vt:lpstr>Introducción </vt:lpstr>
      <vt:lpstr>¿Qué es el rendimiento de una base de datos?</vt:lpstr>
      <vt:lpstr>FACTORES QUE INFLUYEN EN EL RENDIMIENTO </vt:lpstr>
      <vt:lpstr>Indicadores de rendimiento</vt:lpstr>
      <vt:lpstr>Problemas comunes de bajo rendimiento </vt:lpstr>
      <vt:lpstr>Consecuencias de un mal rendimiento </vt:lpstr>
      <vt:lpstr>Buenas practicas de optimización</vt:lpstr>
      <vt:lpstr>Herramientas de monitoreo y ajuste </vt:lpstr>
      <vt:lpstr>Conclusiones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Juan Campuzano Echeverri</dc:creator>
  <cp:lastModifiedBy>Pedro Juan Campuzano Echeverri</cp:lastModifiedBy>
  <cp:revision>4</cp:revision>
  <dcterms:created xsi:type="dcterms:W3CDTF">2025-09-20T21:22:53Z</dcterms:created>
  <dcterms:modified xsi:type="dcterms:W3CDTF">2025-09-27T20:09:45Z</dcterms:modified>
</cp:coreProperties>
</file>