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5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6059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9635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38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77482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8170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006558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04764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190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1263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0765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3216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586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6862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529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345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588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53474-73DE-4AF8-8D99-D8F27252D3A6}" type="datetimeFigureOut">
              <a:rPr lang="es-CO" smtClean="0"/>
              <a:t>28/10/2025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3773CEE-FDFB-4FA0-849E-DCB827E2248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628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429B4C-634A-8174-BC82-F110A9FFDE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C2E2638-23BF-8B92-04B5-252BE47458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859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6214072-2272-A3D8-D80B-9E257ADF1D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2480" y="3829"/>
            <a:ext cx="6355080" cy="2931153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6E6B216C-DE02-13EE-5A4B-673C1FCD3CB7}"/>
              </a:ext>
            </a:extLst>
          </p:cNvPr>
          <p:cNvSpPr/>
          <p:nvPr/>
        </p:nvSpPr>
        <p:spPr>
          <a:xfrm>
            <a:off x="5212080" y="236220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67F50A8D-B948-6270-9600-792149B87036}"/>
              </a:ext>
            </a:extLst>
          </p:cNvPr>
          <p:cNvSpPr/>
          <p:nvPr/>
        </p:nvSpPr>
        <p:spPr>
          <a:xfrm>
            <a:off x="9890760" y="967740"/>
            <a:ext cx="32004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E72BC485-6D5F-4DDC-648F-E7BB3C307D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65154"/>
              </p:ext>
            </p:extLst>
          </p:nvPr>
        </p:nvGraphicFramePr>
        <p:xfrm>
          <a:off x="838199" y="2858294"/>
          <a:ext cx="10515603" cy="2560320"/>
        </p:xfrm>
        <a:graphic>
          <a:graphicData uri="http://schemas.openxmlformats.org/drawingml/2006/table">
            <a:tbl>
              <a:tblPr/>
              <a:tblGrid>
                <a:gridCol w="1502229">
                  <a:extLst>
                    <a:ext uri="{9D8B030D-6E8A-4147-A177-3AD203B41FA5}">
                      <a16:colId xmlns:a16="http://schemas.microsoft.com/office/drawing/2014/main" val="27189746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5507303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06163726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08279963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26816657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666845471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42418733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carnet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nombre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edad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estado_civil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sexo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hobby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dias_estudio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155927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004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 dirty="0"/>
                        <a:t>Carlos Agudelo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30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soltero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masculino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leer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Lunes,Viernes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794431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006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Javier Montesino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38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soltero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masculino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viajar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Lunes,Jueves,Viernes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210715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007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Luis Alvarez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38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soltero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masculino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/>
                        <a:t>bailar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sz="1800" dirty="0" err="1"/>
                        <a:t>Martes,Jueves,Viernes</a:t>
                      </a:r>
                      <a:endParaRPr lang="es-CO" sz="18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8712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873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EF413-F6F0-1F3E-1AF7-D6A1A0DAC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284E0D9-326A-1699-3CAA-D2F819B0A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7519" y="0"/>
            <a:ext cx="8448729" cy="3896807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9AC1560D-2EC7-3E36-74C7-98D935FD246E}"/>
              </a:ext>
            </a:extLst>
          </p:cNvPr>
          <p:cNvSpPr/>
          <p:nvPr/>
        </p:nvSpPr>
        <p:spPr>
          <a:xfrm>
            <a:off x="5303520" y="403860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EEA1F525-183D-1AF6-74C9-8BCC30AF081B}"/>
              </a:ext>
            </a:extLst>
          </p:cNvPr>
          <p:cNvSpPr/>
          <p:nvPr/>
        </p:nvSpPr>
        <p:spPr>
          <a:xfrm>
            <a:off x="10104120" y="1325880"/>
            <a:ext cx="335280" cy="2895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44C46E09-0E7D-AE18-CDFE-E46977762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02422"/>
              </p:ext>
            </p:extLst>
          </p:nvPr>
        </p:nvGraphicFramePr>
        <p:xfrm>
          <a:off x="426720" y="3963194"/>
          <a:ext cx="6964680" cy="1097280"/>
        </p:xfrm>
        <a:graphic>
          <a:graphicData uri="http://schemas.openxmlformats.org/drawingml/2006/table">
            <a:tbl>
              <a:tblPr/>
              <a:tblGrid>
                <a:gridCol w="2321560">
                  <a:extLst>
                    <a:ext uri="{9D8B030D-6E8A-4147-A177-3AD203B41FA5}">
                      <a16:colId xmlns:a16="http://schemas.microsoft.com/office/drawing/2014/main" val="2536760911"/>
                    </a:ext>
                  </a:extLst>
                </a:gridCol>
                <a:gridCol w="2321560">
                  <a:extLst>
                    <a:ext uri="{9D8B030D-6E8A-4147-A177-3AD203B41FA5}">
                      <a16:colId xmlns:a16="http://schemas.microsoft.com/office/drawing/2014/main" val="3771113488"/>
                    </a:ext>
                  </a:extLst>
                </a:gridCol>
                <a:gridCol w="2321560">
                  <a:extLst>
                    <a:ext uri="{9D8B030D-6E8A-4147-A177-3AD203B41FA5}">
                      <a16:colId xmlns:a16="http://schemas.microsoft.com/office/drawing/2014/main" val="6993385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Nombre Estudiante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Jornada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253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Juan Díaz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Mañana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059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María Parra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Java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Mañana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8521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970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653A6-A43E-A9AA-105F-B044BD2E6B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4AC21F1D-35B3-808A-7548-4E47179CE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081" y="68580"/>
            <a:ext cx="9355508" cy="3896807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8C306834-604F-9F7D-71F7-291EC18E85AD}"/>
              </a:ext>
            </a:extLst>
          </p:cNvPr>
          <p:cNvSpPr/>
          <p:nvPr/>
        </p:nvSpPr>
        <p:spPr>
          <a:xfrm>
            <a:off x="5273040" y="510540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3022F3CB-F2D1-3911-3E83-B1DCDBAFB51E}"/>
              </a:ext>
            </a:extLst>
          </p:cNvPr>
          <p:cNvSpPr/>
          <p:nvPr/>
        </p:nvSpPr>
        <p:spPr>
          <a:xfrm>
            <a:off x="9959340" y="1402080"/>
            <a:ext cx="403860" cy="31242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AD588FA-1339-281A-521E-18AA3B90583A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635534"/>
          <a:ext cx="10515600" cy="73152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56513286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4921681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93280746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nombre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Estado Civil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hobby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4076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Gloria 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viudo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leer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355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642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E82B87-5D80-B7D6-BFDD-EBF3BCF5C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A6D8E72D-36C1-D9D7-F1EA-FA850AA9A6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741" y="0"/>
            <a:ext cx="9355508" cy="3896807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0430FD27-6D87-0052-B756-43EEAC4950FF}"/>
              </a:ext>
            </a:extLst>
          </p:cNvPr>
          <p:cNvSpPr/>
          <p:nvPr/>
        </p:nvSpPr>
        <p:spPr>
          <a:xfrm>
            <a:off x="9871709" y="1349137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97E4DD4-DB10-9AC9-32CB-F7F888FA5613}"/>
              </a:ext>
            </a:extLst>
          </p:cNvPr>
          <p:cNvSpPr/>
          <p:nvPr/>
        </p:nvSpPr>
        <p:spPr>
          <a:xfrm>
            <a:off x="4632960" y="2400896"/>
            <a:ext cx="32004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847089B-98CC-2124-AE6E-EC68480DC34A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452654"/>
          <a:ext cx="10515600" cy="109728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003979024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7471233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Nombre Profesor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63799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Javier Ospina Moreno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Base de Datos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7570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Mónica María Córdoba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Base de Datos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0593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594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7153B-DACA-0E80-4441-4D4F1976D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1ECFD38-3289-99F6-FE50-16C88D9255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0741" y="0"/>
            <a:ext cx="9355508" cy="3896807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22E4174D-C786-5DDB-F2B4-F7FDAF6EDE1F}"/>
              </a:ext>
            </a:extLst>
          </p:cNvPr>
          <p:cNvSpPr/>
          <p:nvPr/>
        </p:nvSpPr>
        <p:spPr>
          <a:xfrm>
            <a:off x="5223509" y="427117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C483647B-5540-A1BD-1525-1B6FC904DBB8}"/>
              </a:ext>
            </a:extLst>
          </p:cNvPr>
          <p:cNvSpPr/>
          <p:nvPr/>
        </p:nvSpPr>
        <p:spPr>
          <a:xfrm>
            <a:off x="2827020" y="427117"/>
            <a:ext cx="32004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AFF8B34D-1D1F-08F4-D2DD-EEB5FB58BE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167428"/>
              </p:ext>
            </p:extLst>
          </p:nvPr>
        </p:nvGraphicFramePr>
        <p:xfrm>
          <a:off x="911624" y="3421753"/>
          <a:ext cx="10515600" cy="219456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04422515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1743919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Nombre Estudiante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603722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Juan Díaz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Matemáticas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5302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María Parra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Java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211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Carlos Agudelo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Ing_SoftwareII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89033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Javier Montesino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98101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Luis Alvarez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Estadística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06132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98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5C3D0-6C3C-4068-D8AA-073BB4DC6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32BD360-485E-9B05-56D0-716B403BC2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432" y="-91439"/>
            <a:ext cx="9210368" cy="2808410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3770175B-9BF1-1EA1-6EC5-FE720B3DB12E}"/>
              </a:ext>
            </a:extLst>
          </p:cNvPr>
          <p:cNvSpPr/>
          <p:nvPr/>
        </p:nvSpPr>
        <p:spPr>
          <a:xfrm>
            <a:off x="5337809" y="156768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2E5E4861-1ABA-3CA0-32EB-127057601909}"/>
              </a:ext>
            </a:extLst>
          </p:cNvPr>
          <p:cNvSpPr/>
          <p:nvPr/>
        </p:nvSpPr>
        <p:spPr>
          <a:xfrm>
            <a:off x="2971800" y="137879"/>
            <a:ext cx="289560" cy="27034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B7786740-3526-AB78-0E8C-6ABA63D4A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402249"/>
              </p:ext>
            </p:extLst>
          </p:nvPr>
        </p:nvGraphicFramePr>
        <p:xfrm>
          <a:off x="956187" y="2677872"/>
          <a:ext cx="10515600" cy="402336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441132056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128193245"/>
                    </a:ext>
                  </a:extLst>
                </a:gridCol>
              </a:tblGrid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Nombre Estudiante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AsignaturaID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5399213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Juan Díaz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511361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María Parra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07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5406407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Sofía López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9900139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Carlos Agudelo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468881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Hernán Ríos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9283107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Javier Montesino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094829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Luis Alvarez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11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9412280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Rosa Pereira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13111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Jazmin 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9971044"/>
                  </a:ext>
                </a:extLst>
              </a:tr>
              <a:tr h="23490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Gloria 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09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8027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2144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33DF8A-915A-1CA1-6177-16037C5E4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3088205E-70E1-5073-B890-D0B9E26D47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432" y="-52943"/>
            <a:ext cx="9210368" cy="2808410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410FDD87-00F3-AAD7-D3B8-00C8F3CBB1A0}"/>
              </a:ext>
            </a:extLst>
          </p:cNvPr>
          <p:cNvSpPr/>
          <p:nvPr/>
        </p:nvSpPr>
        <p:spPr>
          <a:xfrm>
            <a:off x="5269229" y="137557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BD8F85DF-5A18-7A51-944C-BD9881219EDC}"/>
              </a:ext>
            </a:extLst>
          </p:cNvPr>
          <p:cNvSpPr/>
          <p:nvPr/>
        </p:nvSpPr>
        <p:spPr>
          <a:xfrm>
            <a:off x="2910840" y="84217"/>
            <a:ext cx="32004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02448DF-BD4E-2C1C-1F40-03751E9FDDFE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2904014"/>
          <a:ext cx="10515600" cy="219456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080926568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6013561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Estudiante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01047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Matemáticas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Sofía López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31474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Java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María Parra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95401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Base de Datos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Juan Díaz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28479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Auditoría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Carlos Agudelo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0714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Redes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Hernán Ríos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88214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57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F83FB-5F92-4203-B396-3A1EBF534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F54B864-A823-E0BE-BDD7-5E258AA76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432" y="-52943"/>
            <a:ext cx="9210368" cy="2808410"/>
          </a:xfrm>
          <a:prstGeom prst="rect">
            <a:avLst/>
          </a:prstGeom>
        </p:spPr>
      </p:pic>
      <p:sp>
        <p:nvSpPr>
          <p:cNvPr id="6" name="Elipse 5">
            <a:extLst>
              <a:ext uri="{FF2B5EF4-FFF2-40B4-BE49-F238E27FC236}">
                <a16:creationId xmlns:a16="http://schemas.microsoft.com/office/drawing/2014/main" id="{F15CABA5-DAC8-2CCD-9F92-59BB5B898A20}"/>
              </a:ext>
            </a:extLst>
          </p:cNvPr>
          <p:cNvSpPr/>
          <p:nvPr/>
        </p:nvSpPr>
        <p:spPr>
          <a:xfrm>
            <a:off x="5269229" y="137557"/>
            <a:ext cx="41910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1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D0AA9205-1596-95AD-3819-774923C4E67C}"/>
              </a:ext>
            </a:extLst>
          </p:cNvPr>
          <p:cNvSpPr/>
          <p:nvPr/>
        </p:nvSpPr>
        <p:spPr>
          <a:xfrm>
            <a:off x="2910840" y="84217"/>
            <a:ext cx="320040" cy="25146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2</a:t>
            </a:r>
            <a:endParaRPr lang="es-CO" dirty="0"/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0B59F7B-4212-1192-1600-DC5030318B91}"/>
              </a:ext>
            </a:extLst>
          </p:cNvPr>
          <p:cNvGraphicFramePr>
            <a:graphicFrameLocks noGrp="1"/>
          </p:cNvGraphicFramePr>
          <p:nvPr/>
        </p:nvGraphicFramePr>
        <p:xfrm>
          <a:off x="838200" y="3269774"/>
          <a:ext cx="10515600" cy="146304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97627503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8343690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Nombre Estudiante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AsignaturaID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4267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Juan Díaz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24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María Parra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07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02721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/>
                        <a:t>Gloria Aroma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s-CO" dirty="0"/>
                        <a:t>09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3693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480398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</TotalTime>
  <Words>180</Words>
  <Application>Microsoft Office PowerPoint</Application>
  <PresentationFormat>Panorámica</PresentationFormat>
  <Paragraphs>119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Pedro Juan Campuzano Echeverri</dc:creator>
  <cp:lastModifiedBy>Pedro Juan Campuzano Echeverri</cp:lastModifiedBy>
  <cp:revision>2</cp:revision>
  <dcterms:created xsi:type="dcterms:W3CDTF">2025-10-28T12:04:12Z</dcterms:created>
  <dcterms:modified xsi:type="dcterms:W3CDTF">2025-10-28T12:39:08Z</dcterms:modified>
</cp:coreProperties>
</file>